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97" r:id="rId2"/>
    <p:sldId id="298" r:id="rId3"/>
    <p:sldId id="299" r:id="rId4"/>
    <p:sldId id="300" r:id="rId5"/>
    <p:sldId id="301" r:id="rId6"/>
    <p:sldId id="335" r:id="rId7"/>
    <p:sldId id="302" r:id="rId8"/>
    <p:sldId id="303" r:id="rId9"/>
    <p:sldId id="30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774" autoAdjust="0"/>
    <p:restoredTop sz="94660"/>
  </p:normalViewPr>
  <p:slideViewPr>
    <p:cSldViewPr>
      <p:cViewPr>
        <p:scale>
          <a:sx n="40" d="100"/>
          <a:sy n="40" d="100"/>
        </p:scale>
        <p:origin x="-468" y="-3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269A70-B9C3-4CEB-B321-CC5F4D087EF4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CF1D12-50D5-411E-9B7B-3A60F60D8D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93CE071-1BAA-4668-B874-B64ACAAC97B0}" type="slidenum">
              <a:rPr lang="en-GB">
                <a:ea typeface="Lucida Sans Unicode" pitchFamily="34" charset="0"/>
              </a:rPr>
              <a:pPr/>
              <a:t>1</a:t>
            </a:fld>
            <a:endParaRPr lang="en-GB">
              <a:ea typeface="Lucida Sans Unicode" pitchFamily="34" charset="0"/>
            </a:endParaRPr>
          </a:p>
        </p:txBody>
      </p:sp>
      <p:sp>
        <p:nvSpPr>
          <p:cNvPr id="13315" name="Text Box 1"/>
          <p:cNvSpPr txBox="1">
            <a:spLocks noChangeArrowheads="1"/>
          </p:cNvSpPr>
          <p:nvPr/>
        </p:nvSpPr>
        <p:spPr bwMode="auto">
          <a:xfrm>
            <a:off x="1003786" y="695134"/>
            <a:ext cx="4848989" cy="3429509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/>
          <a:p>
            <a:endParaRPr lang="en-US"/>
          </a:p>
        </p:txBody>
      </p:sp>
      <p:sp>
        <p:nvSpPr>
          <p:cNvPr id="13316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512" y="4343231"/>
            <a:ext cx="5484096" cy="4113782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F369A8C-4597-40BA-92DA-05236CD3D5C6}" type="slidenum">
              <a:rPr lang="en-GB">
                <a:ea typeface="Lucida Sans Unicode" pitchFamily="34" charset="0"/>
              </a:rPr>
              <a:pPr/>
              <a:t>2</a:t>
            </a:fld>
            <a:endParaRPr lang="en-GB">
              <a:ea typeface="Lucida Sans Unicode" pitchFamily="34" charset="0"/>
            </a:endParaRPr>
          </a:p>
        </p:txBody>
      </p:sp>
      <p:sp>
        <p:nvSpPr>
          <p:cNvPr id="14339" name="Text Box 1"/>
          <p:cNvSpPr txBox="1">
            <a:spLocks noChangeArrowheads="1"/>
          </p:cNvSpPr>
          <p:nvPr/>
        </p:nvSpPr>
        <p:spPr bwMode="auto">
          <a:xfrm>
            <a:off x="1003786" y="695134"/>
            <a:ext cx="4848989" cy="3429509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/>
          <a:p>
            <a:endParaRPr lang="en-US"/>
          </a:p>
        </p:txBody>
      </p:sp>
      <p:sp>
        <p:nvSpPr>
          <p:cNvPr id="14340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512" y="4343231"/>
            <a:ext cx="5484096" cy="4113782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3C1F745-015B-454A-913A-ACFEB5491BF2}" type="slidenum">
              <a:rPr lang="en-GB">
                <a:ea typeface="Lucida Sans Unicode" pitchFamily="34" charset="0"/>
              </a:rPr>
              <a:pPr/>
              <a:t>3</a:t>
            </a:fld>
            <a:endParaRPr lang="en-GB">
              <a:ea typeface="Lucida Sans Unicode" pitchFamily="34" charset="0"/>
            </a:endParaRPr>
          </a:p>
        </p:txBody>
      </p:sp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1003786" y="695134"/>
            <a:ext cx="4848989" cy="3429509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/>
          <a:p>
            <a:endParaRPr lang="en-US"/>
          </a:p>
        </p:txBody>
      </p:sp>
      <p:sp>
        <p:nvSpPr>
          <p:cNvPr id="15364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512" y="4343231"/>
            <a:ext cx="5484096" cy="4113782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7CFFEA7-0CDA-4933-A160-4396ED2E578C}" type="slidenum">
              <a:rPr lang="en-GB">
                <a:ea typeface="Lucida Sans Unicode" pitchFamily="34" charset="0"/>
              </a:rPr>
              <a:pPr/>
              <a:t>4</a:t>
            </a:fld>
            <a:endParaRPr lang="en-GB">
              <a:ea typeface="Lucida Sans Unicode" pitchFamily="34" charset="0"/>
            </a:endParaRPr>
          </a:p>
        </p:txBody>
      </p:sp>
      <p:sp>
        <p:nvSpPr>
          <p:cNvPr id="16387" name="Text Box 1"/>
          <p:cNvSpPr txBox="1">
            <a:spLocks noChangeArrowheads="1"/>
          </p:cNvSpPr>
          <p:nvPr/>
        </p:nvSpPr>
        <p:spPr bwMode="auto">
          <a:xfrm>
            <a:off x="1003786" y="695134"/>
            <a:ext cx="4848989" cy="3429509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/>
          <a:p>
            <a:endParaRPr lang="en-US"/>
          </a:p>
        </p:txBody>
      </p:sp>
      <p:sp>
        <p:nvSpPr>
          <p:cNvPr id="16388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512" y="4343231"/>
            <a:ext cx="5484096" cy="4113782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85555D1-41E5-40C3-A434-130FEF4C9033}" type="slidenum">
              <a:rPr lang="en-GB">
                <a:ea typeface="Lucida Sans Unicode" pitchFamily="34" charset="0"/>
              </a:rPr>
              <a:pPr/>
              <a:t>5</a:t>
            </a:fld>
            <a:endParaRPr lang="en-GB">
              <a:ea typeface="Lucida Sans Unicode" pitchFamily="34" charset="0"/>
            </a:endParaRPr>
          </a:p>
        </p:txBody>
      </p:sp>
      <p:sp>
        <p:nvSpPr>
          <p:cNvPr id="17411" name="Text Box 2"/>
          <p:cNvSpPr txBox="1">
            <a:spLocks noChangeArrowheads="1"/>
          </p:cNvSpPr>
          <p:nvPr/>
        </p:nvSpPr>
        <p:spPr bwMode="auto">
          <a:xfrm>
            <a:off x="1003786" y="695134"/>
            <a:ext cx="4848989" cy="3429509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/>
          <a:p>
            <a:endParaRPr lang="en-US"/>
          </a:p>
        </p:txBody>
      </p:sp>
      <p:sp>
        <p:nvSpPr>
          <p:cNvPr id="17412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512" y="4343231"/>
            <a:ext cx="5484096" cy="4113782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99315C5-44C7-48EB-BCED-762F7FBD611C}" type="slidenum">
              <a:rPr lang="en-GB">
                <a:ea typeface="Lucida Sans Unicode" pitchFamily="34" charset="0"/>
              </a:rPr>
              <a:pPr/>
              <a:t>7</a:t>
            </a:fld>
            <a:endParaRPr lang="en-GB">
              <a:ea typeface="Lucida Sans Unicode" pitchFamily="34" charset="0"/>
            </a:endParaRPr>
          </a:p>
        </p:txBody>
      </p:sp>
      <p:sp>
        <p:nvSpPr>
          <p:cNvPr id="18435" name="Text Box 1"/>
          <p:cNvSpPr txBox="1">
            <a:spLocks noChangeArrowheads="1"/>
          </p:cNvSpPr>
          <p:nvPr/>
        </p:nvSpPr>
        <p:spPr bwMode="auto">
          <a:xfrm>
            <a:off x="1003786" y="695134"/>
            <a:ext cx="4848989" cy="3429509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/>
          <a:p>
            <a:endParaRPr lang="en-US"/>
          </a:p>
        </p:txBody>
      </p:sp>
      <p:sp>
        <p:nvSpPr>
          <p:cNvPr id="18436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512" y="4343231"/>
            <a:ext cx="5484096" cy="4113782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1E3A1E3-E2AB-4019-BE37-1A1C8505EDA7}" type="slidenum">
              <a:rPr lang="en-GB">
                <a:ea typeface="Lucida Sans Unicode" pitchFamily="34" charset="0"/>
              </a:rPr>
              <a:pPr/>
              <a:t>8</a:t>
            </a:fld>
            <a:endParaRPr lang="en-GB">
              <a:ea typeface="Lucida Sans Unicode" pitchFamily="34" charset="0"/>
            </a:endParaRPr>
          </a:p>
        </p:txBody>
      </p:sp>
      <p:sp>
        <p:nvSpPr>
          <p:cNvPr id="19459" name="Text Box 2"/>
          <p:cNvSpPr txBox="1">
            <a:spLocks noChangeArrowheads="1"/>
          </p:cNvSpPr>
          <p:nvPr/>
        </p:nvSpPr>
        <p:spPr bwMode="auto">
          <a:xfrm>
            <a:off x="1003786" y="695134"/>
            <a:ext cx="4848989" cy="3429509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/>
          <a:p>
            <a:endParaRPr lang="en-US"/>
          </a:p>
        </p:txBody>
      </p:sp>
      <p:sp>
        <p:nvSpPr>
          <p:cNvPr id="19460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512" y="4343231"/>
            <a:ext cx="5484096" cy="4113782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2E485B8-2EA8-4FFE-B8A6-90B77615443E}" type="slidenum">
              <a:rPr lang="en-GB">
                <a:ea typeface="Lucida Sans Unicode" pitchFamily="34" charset="0"/>
              </a:rPr>
              <a:pPr/>
              <a:t>9</a:t>
            </a:fld>
            <a:endParaRPr lang="en-GB">
              <a:ea typeface="Lucida Sans Unicode" pitchFamily="34" charset="0"/>
            </a:endParaRPr>
          </a:p>
        </p:txBody>
      </p:sp>
      <p:sp>
        <p:nvSpPr>
          <p:cNvPr id="20483" name="Text Box 1"/>
          <p:cNvSpPr txBox="1">
            <a:spLocks noChangeArrowheads="1"/>
          </p:cNvSpPr>
          <p:nvPr/>
        </p:nvSpPr>
        <p:spPr bwMode="auto">
          <a:xfrm>
            <a:off x="1003786" y="695134"/>
            <a:ext cx="4848989" cy="3429509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/>
          <a:p>
            <a:endParaRPr lang="en-US"/>
          </a:p>
        </p:txBody>
      </p:sp>
      <p:sp>
        <p:nvSpPr>
          <p:cNvPr id="20484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512" y="4343231"/>
            <a:ext cx="5484096" cy="4113782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1378-0ECC-4FF5-8859-F18FDA9A865D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B2BF3-804D-4841-9CCE-ADCC194A9E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1378-0ECC-4FF5-8859-F18FDA9A865D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B2BF3-804D-4841-9CCE-ADCC194A9E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1378-0ECC-4FF5-8859-F18FDA9A865D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B2BF3-804D-4841-9CCE-ADCC194A9E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1378-0ECC-4FF5-8859-F18FDA9A865D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B2BF3-804D-4841-9CCE-ADCC194A9E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1378-0ECC-4FF5-8859-F18FDA9A865D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B2BF3-804D-4841-9CCE-ADCC194A9E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1378-0ECC-4FF5-8859-F18FDA9A865D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B2BF3-804D-4841-9CCE-ADCC194A9E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1378-0ECC-4FF5-8859-F18FDA9A865D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B2BF3-804D-4841-9CCE-ADCC194A9E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1378-0ECC-4FF5-8859-F18FDA9A865D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B2BF3-804D-4841-9CCE-ADCC194A9E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1378-0ECC-4FF5-8859-F18FDA9A865D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B2BF3-804D-4841-9CCE-ADCC194A9E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1378-0ECC-4FF5-8859-F18FDA9A865D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B2BF3-804D-4841-9CCE-ADCC194A9E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1378-0ECC-4FF5-8859-F18FDA9A865D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B2BF3-804D-4841-9CCE-ADCC194A9E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F1378-0ECC-4FF5-8859-F18FDA9A865D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B2BF3-804D-4841-9CCE-ADCC194A9E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lower oran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457200" y="228600"/>
            <a:ext cx="8249457" cy="798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639" tIns="40820" rIns="81639" bIns="40820">
            <a:spAutoFit/>
          </a:bodyPr>
          <a:lstStyle/>
          <a:p>
            <a:pPr algn="ctr">
              <a:lnSpc>
                <a:spcPct val="95000"/>
              </a:lnSpc>
              <a:tabLst>
                <a:tab pos="0" algn="l"/>
                <a:tab pos="653770" algn="l"/>
                <a:tab pos="1310419" algn="l"/>
                <a:tab pos="1967069" algn="l"/>
                <a:tab pos="2623719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8873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  <a:tab pos="8555167" algn="l"/>
                <a:tab pos="8962692" algn="l"/>
                <a:tab pos="9370219" algn="l"/>
                <a:tab pos="9777744" algn="l"/>
                <a:tab pos="9779185" algn="l"/>
              </a:tabLst>
              <a:defRPr/>
            </a:pPr>
            <a:r>
              <a:rPr lang="en-GB" sz="1900" b="1" dirty="0">
                <a:latin typeface="Times New Roman" pitchFamily="18" charset="0"/>
              </a:rPr>
              <a:t>	</a:t>
            </a:r>
            <a:r>
              <a:rPr lang="en-GB" sz="4900" b="1" dirty="0">
                <a:latin typeface="Verdana" pitchFamily="34" charset="0"/>
              </a:rPr>
              <a:t>It Is Well with My Soul</a:t>
            </a:r>
          </a:p>
        </p:txBody>
      </p: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4019041" y="4258527"/>
            <a:ext cx="769205" cy="39726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0820" rIns="81639" bIns="40820">
            <a:spAutoFit/>
          </a:bodyPr>
          <a:lstStyle/>
          <a:p>
            <a:pPr>
              <a:lnSpc>
                <a:spcPct val="93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sz="2200" b="1" dirty="0"/>
              <a:t>(456)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lower oran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457200" y="564465"/>
            <a:ext cx="8077200" cy="262621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81639" tIns="40820" rIns="81639" bIns="40820">
            <a:spAutoFit/>
          </a:bodyPr>
          <a:lstStyle/>
          <a:p>
            <a:pPr algn="ctr">
              <a:lnSpc>
                <a:spcPct val="9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/>
            </a:pPr>
            <a:r>
              <a:rPr lang="en-GB" sz="2900" b="1" dirty="0">
                <a:latin typeface="Verdana" pitchFamily="34" charset="0"/>
              </a:rPr>
              <a:t>When peace, like a river, </a:t>
            </a:r>
          </a:p>
          <a:p>
            <a:pPr algn="ctr">
              <a:lnSpc>
                <a:spcPct val="9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/>
            </a:pPr>
            <a:r>
              <a:rPr lang="en-GB" sz="2900" b="1" dirty="0" err="1">
                <a:latin typeface="Verdana" pitchFamily="34" charset="0"/>
              </a:rPr>
              <a:t>attendeth</a:t>
            </a:r>
            <a:r>
              <a:rPr lang="en-GB" sz="2900" b="1" dirty="0">
                <a:latin typeface="Verdana" pitchFamily="34" charset="0"/>
              </a:rPr>
              <a:t> my way,</a:t>
            </a:r>
            <a:br>
              <a:rPr lang="en-GB" sz="2900" b="1" dirty="0">
                <a:latin typeface="Verdana" pitchFamily="34" charset="0"/>
              </a:rPr>
            </a:br>
            <a:r>
              <a:rPr lang="en-GB" sz="2900" b="1" dirty="0">
                <a:latin typeface="Verdana" pitchFamily="34" charset="0"/>
              </a:rPr>
              <a:t>When sorrows like sea billows roll;</a:t>
            </a:r>
            <a:br>
              <a:rPr lang="en-GB" sz="2900" b="1" dirty="0">
                <a:latin typeface="Verdana" pitchFamily="34" charset="0"/>
              </a:rPr>
            </a:br>
            <a:r>
              <a:rPr lang="en-GB" sz="2900" b="1" dirty="0">
                <a:latin typeface="Verdana" pitchFamily="34" charset="0"/>
              </a:rPr>
              <a:t>Whatever my lot, </a:t>
            </a:r>
          </a:p>
          <a:p>
            <a:pPr algn="ctr">
              <a:lnSpc>
                <a:spcPct val="9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/>
            </a:pPr>
            <a:r>
              <a:rPr lang="en-GB" sz="2900" b="1" dirty="0">
                <a:latin typeface="Verdana" pitchFamily="34" charset="0"/>
              </a:rPr>
              <a:t>Thou has taught me to say,</a:t>
            </a:r>
            <a:br>
              <a:rPr lang="en-GB" sz="2900" b="1" dirty="0">
                <a:latin typeface="Verdana" pitchFamily="34" charset="0"/>
              </a:rPr>
            </a:br>
            <a:r>
              <a:rPr lang="en-GB" sz="2900" b="1" dirty="0">
                <a:latin typeface="Verdana" pitchFamily="34" charset="0"/>
              </a:rPr>
              <a:t>It is well, it is well, with my soul.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lower oran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066800" y="381000"/>
            <a:ext cx="7066080" cy="134222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639" tIns="40820" rIns="81639" bIns="40820">
            <a:spAutoFit/>
          </a:bodyPr>
          <a:lstStyle/>
          <a:p>
            <a:pPr algn="ctr">
              <a:lnSpc>
                <a:spcPct val="95000"/>
              </a:lnSpc>
              <a:tabLst>
                <a:tab pos="0" algn="l"/>
                <a:tab pos="653770" algn="l"/>
                <a:tab pos="1310419" algn="l"/>
                <a:tab pos="1967069" algn="l"/>
                <a:tab pos="2623719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8873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  <a:tab pos="8555167" algn="l"/>
                <a:tab pos="8962692" algn="l"/>
                <a:tab pos="9370219" algn="l"/>
                <a:tab pos="9777744" algn="l"/>
                <a:tab pos="9779185" algn="l"/>
              </a:tabLst>
              <a:defRPr/>
            </a:pPr>
            <a:r>
              <a:rPr lang="en-GB" sz="2900" b="1" dirty="0">
                <a:latin typeface="Verdana" pitchFamily="34" charset="0"/>
              </a:rPr>
              <a:t>It is well, with my soul,</a:t>
            </a:r>
            <a:br>
              <a:rPr lang="en-GB" sz="2900" b="1" dirty="0">
                <a:latin typeface="Verdana" pitchFamily="34" charset="0"/>
              </a:rPr>
            </a:br>
            <a:r>
              <a:rPr lang="en-GB" sz="2900" b="1" dirty="0">
                <a:latin typeface="Verdana" pitchFamily="34" charset="0"/>
              </a:rPr>
              <a:t>It is well, with my soul,</a:t>
            </a:r>
            <a:br>
              <a:rPr lang="en-GB" sz="2900" b="1" dirty="0">
                <a:latin typeface="Verdana" pitchFamily="34" charset="0"/>
              </a:rPr>
            </a:br>
            <a:r>
              <a:rPr lang="en-GB" sz="2900" b="1" dirty="0">
                <a:latin typeface="Verdana" pitchFamily="34" charset="0"/>
              </a:rPr>
              <a:t>It is well, it is well, with my soul.</a:t>
            </a:r>
            <a:endParaRPr lang="en-GB" sz="2900" b="1" dirty="0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lower oran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066800" y="304800"/>
            <a:ext cx="7118699" cy="309403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639" tIns="40820" rIns="81639" bIns="40820">
            <a:spAutoFit/>
          </a:bodyPr>
          <a:lstStyle/>
          <a:p>
            <a:pPr algn="ctr">
              <a:lnSpc>
                <a:spcPct val="9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/>
            </a:pPr>
            <a:r>
              <a:rPr lang="en-GB" sz="2900" b="1" dirty="0">
                <a:latin typeface="Verdana" pitchFamily="34" charset="0"/>
              </a:rPr>
              <a:t>My sin, O, </a:t>
            </a:r>
          </a:p>
          <a:p>
            <a:pPr algn="ctr">
              <a:lnSpc>
                <a:spcPct val="9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/>
            </a:pPr>
            <a:r>
              <a:rPr lang="en-GB" sz="2900" b="1" dirty="0">
                <a:latin typeface="Verdana" pitchFamily="34" charset="0"/>
              </a:rPr>
              <a:t>the bliss of this glorious thought!</a:t>
            </a:r>
            <a:br>
              <a:rPr lang="en-GB" sz="2900" b="1" dirty="0">
                <a:latin typeface="Verdana" pitchFamily="34" charset="0"/>
              </a:rPr>
            </a:br>
            <a:r>
              <a:rPr lang="en-GB" sz="2900" b="1" dirty="0">
                <a:latin typeface="Verdana" pitchFamily="34" charset="0"/>
              </a:rPr>
              <a:t>My sin, not in part but the whole,</a:t>
            </a:r>
            <a:br>
              <a:rPr lang="en-GB" sz="2900" b="1" dirty="0">
                <a:latin typeface="Verdana" pitchFamily="34" charset="0"/>
              </a:rPr>
            </a:br>
            <a:r>
              <a:rPr lang="en-GB" sz="2900" b="1" dirty="0">
                <a:latin typeface="Verdana" pitchFamily="34" charset="0"/>
              </a:rPr>
              <a:t>Is nailed to the cross, </a:t>
            </a:r>
          </a:p>
          <a:p>
            <a:pPr algn="ctr">
              <a:lnSpc>
                <a:spcPct val="9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/>
            </a:pPr>
            <a:r>
              <a:rPr lang="en-GB" sz="2900" b="1" dirty="0">
                <a:latin typeface="Verdana" pitchFamily="34" charset="0"/>
              </a:rPr>
              <a:t>and I bear it no more,</a:t>
            </a:r>
            <a:br>
              <a:rPr lang="en-GB" sz="2900" b="1" dirty="0">
                <a:latin typeface="Verdana" pitchFamily="34" charset="0"/>
              </a:rPr>
            </a:br>
            <a:r>
              <a:rPr lang="en-GB" sz="2900" b="1" dirty="0">
                <a:latin typeface="Verdana" pitchFamily="34" charset="0"/>
              </a:rPr>
              <a:t>Praise the Lord, praise the Lord, </a:t>
            </a:r>
          </a:p>
          <a:p>
            <a:pPr algn="ctr">
              <a:lnSpc>
                <a:spcPct val="9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/>
            </a:pPr>
            <a:r>
              <a:rPr lang="en-GB" sz="2900" b="1" dirty="0">
                <a:latin typeface="Verdana" pitchFamily="34" charset="0"/>
              </a:rPr>
              <a:t>O my soul!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lower oran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219200" y="457200"/>
            <a:ext cx="7066080" cy="134222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639" tIns="40820" rIns="81639" bIns="40820">
            <a:spAutoFit/>
          </a:bodyPr>
          <a:lstStyle/>
          <a:p>
            <a:pPr algn="ctr">
              <a:lnSpc>
                <a:spcPct val="95000"/>
              </a:lnSpc>
              <a:tabLst>
                <a:tab pos="0" algn="l"/>
                <a:tab pos="653770" algn="l"/>
                <a:tab pos="1310419" algn="l"/>
                <a:tab pos="1967069" algn="l"/>
                <a:tab pos="2623719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8873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  <a:tab pos="8555167" algn="l"/>
                <a:tab pos="8962692" algn="l"/>
                <a:tab pos="9370219" algn="l"/>
                <a:tab pos="9777744" algn="l"/>
                <a:tab pos="9779185" algn="l"/>
              </a:tabLst>
              <a:defRPr/>
            </a:pPr>
            <a:r>
              <a:rPr lang="en-GB" sz="2900" b="1" dirty="0">
                <a:latin typeface="Verdana" pitchFamily="34" charset="0"/>
              </a:rPr>
              <a:t>It is well, with my soul,</a:t>
            </a:r>
            <a:br>
              <a:rPr lang="en-GB" sz="2900" b="1" dirty="0">
                <a:latin typeface="Verdana" pitchFamily="34" charset="0"/>
              </a:rPr>
            </a:br>
            <a:r>
              <a:rPr lang="en-GB" sz="2900" b="1" dirty="0">
                <a:latin typeface="Verdana" pitchFamily="34" charset="0"/>
              </a:rPr>
              <a:t>It is well, with my soul,</a:t>
            </a:r>
            <a:br>
              <a:rPr lang="en-GB" sz="2900" b="1" dirty="0">
                <a:latin typeface="Verdana" pitchFamily="34" charset="0"/>
              </a:rPr>
            </a:br>
            <a:r>
              <a:rPr lang="en-GB" sz="2900" b="1" dirty="0">
                <a:latin typeface="Verdana" pitchFamily="34" charset="0"/>
              </a:rPr>
              <a:t>It is well, it is well, with my soul.</a:t>
            </a:r>
            <a:endParaRPr lang="en-GB" sz="2900" b="1" dirty="0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lower oran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lower oran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762000" y="304800"/>
            <a:ext cx="7846463" cy="271392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639" tIns="40820" rIns="81639" bIns="40820">
            <a:spAutoFit/>
          </a:bodyPr>
          <a:lstStyle/>
          <a:p>
            <a:pPr algn="ctr">
              <a:lnSpc>
                <a:spcPct val="9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/>
            </a:pPr>
            <a:r>
              <a:rPr lang="en-GB" sz="2900" b="1" dirty="0">
                <a:latin typeface="Verdana" pitchFamily="34" charset="0"/>
              </a:rPr>
              <a:t>And Lord, haste the day </a:t>
            </a:r>
          </a:p>
          <a:p>
            <a:pPr algn="ctr">
              <a:lnSpc>
                <a:spcPct val="9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/>
            </a:pPr>
            <a:r>
              <a:rPr lang="en-GB" sz="2900" b="1" dirty="0">
                <a:latin typeface="Verdana" pitchFamily="34" charset="0"/>
              </a:rPr>
              <a:t>when the faith shall be sight,</a:t>
            </a:r>
            <a:br>
              <a:rPr lang="en-GB" sz="2900" b="1" dirty="0">
                <a:latin typeface="Verdana" pitchFamily="34" charset="0"/>
              </a:rPr>
            </a:br>
            <a:r>
              <a:rPr lang="en-GB" sz="2900" b="1" dirty="0">
                <a:latin typeface="Verdana" pitchFamily="34" charset="0"/>
              </a:rPr>
              <a:t>The clouds be rolled back as a scroll;</a:t>
            </a:r>
            <a:br>
              <a:rPr lang="en-GB" sz="2900" b="1" dirty="0">
                <a:latin typeface="Verdana" pitchFamily="34" charset="0"/>
              </a:rPr>
            </a:br>
            <a:r>
              <a:rPr lang="en-GB" sz="2900" b="1" dirty="0">
                <a:latin typeface="Verdana" pitchFamily="34" charset="0"/>
              </a:rPr>
              <a:t>The trump shall resound, </a:t>
            </a:r>
          </a:p>
          <a:p>
            <a:pPr algn="ctr">
              <a:lnSpc>
                <a:spcPct val="9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/>
            </a:pPr>
            <a:r>
              <a:rPr lang="en-GB" sz="2900" b="1" dirty="0">
                <a:latin typeface="Verdana" pitchFamily="34" charset="0"/>
              </a:rPr>
              <a:t>and the Lord shall descend,</a:t>
            </a:r>
            <a:br>
              <a:rPr lang="en-GB" sz="2900" b="1" dirty="0">
                <a:latin typeface="Verdana" pitchFamily="34" charset="0"/>
              </a:rPr>
            </a:br>
            <a:r>
              <a:rPr lang="en-GB" sz="2900" b="1" dirty="0">
                <a:latin typeface="Verdana" pitchFamily="34" charset="0"/>
              </a:rPr>
              <a:t>Even so, it is well with my soul.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lower oran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143000" y="457200"/>
            <a:ext cx="7066080" cy="134222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639" tIns="40820" rIns="81639" bIns="40820">
            <a:spAutoFit/>
          </a:bodyPr>
          <a:lstStyle/>
          <a:p>
            <a:pPr algn="ctr">
              <a:lnSpc>
                <a:spcPct val="95000"/>
              </a:lnSpc>
              <a:tabLst>
                <a:tab pos="0" algn="l"/>
                <a:tab pos="653770" algn="l"/>
                <a:tab pos="1310419" algn="l"/>
                <a:tab pos="1967069" algn="l"/>
                <a:tab pos="2623719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8873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  <a:tab pos="8555167" algn="l"/>
                <a:tab pos="8962692" algn="l"/>
                <a:tab pos="9370219" algn="l"/>
                <a:tab pos="9777744" algn="l"/>
                <a:tab pos="9779185" algn="l"/>
              </a:tabLst>
              <a:defRPr/>
            </a:pPr>
            <a:r>
              <a:rPr lang="en-GB" sz="2900" b="1" dirty="0">
                <a:latin typeface="Verdana" pitchFamily="34" charset="0"/>
              </a:rPr>
              <a:t>It is well, with my soul,</a:t>
            </a:r>
            <a:br>
              <a:rPr lang="en-GB" sz="2900" b="1" dirty="0">
                <a:latin typeface="Verdana" pitchFamily="34" charset="0"/>
              </a:rPr>
            </a:br>
            <a:r>
              <a:rPr lang="en-GB" sz="2900" b="1" dirty="0">
                <a:latin typeface="Verdana" pitchFamily="34" charset="0"/>
              </a:rPr>
              <a:t>It is well, with my soul,</a:t>
            </a:r>
            <a:br>
              <a:rPr lang="en-GB" sz="2900" b="1" dirty="0">
                <a:latin typeface="Verdana" pitchFamily="34" charset="0"/>
              </a:rPr>
            </a:br>
            <a:r>
              <a:rPr lang="en-GB" sz="2900" b="1" dirty="0">
                <a:latin typeface="Verdana" pitchFamily="34" charset="0"/>
              </a:rPr>
              <a:t>It is well, it is well, with my soul.</a:t>
            </a:r>
            <a:endParaRPr lang="en-GB" sz="2900" b="1" dirty="0"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lower oran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" y="3636382"/>
            <a:ext cx="165600" cy="36147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639" tIns="40820" rIns="81639" bIns="40820">
            <a:spAutoFit/>
          </a:bodyPr>
          <a:lstStyle/>
          <a:p>
            <a:pPr algn="ctr">
              <a:lnSpc>
                <a:spcPct val="95000"/>
              </a:lnSpc>
              <a:tabLst>
                <a:tab pos="0" algn="l"/>
                <a:tab pos="653770" algn="l"/>
                <a:tab pos="1310419" algn="l"/>
                <a:tab pos="1967069" algn="l"/>
                <a:tab pos="2623719" algn="l"/>
                <a:tab pos="2849803" algn="l"/>
                <a:tab pos="3257328" algn="l"/>
                <a:tab pos="3664855" algn="l"/>
                <a:tab pos="4072380" algn="l"/>
                <a:tab pos="4479907" algn="l"/>
                <a:tab pos="4888873" algn="l"/>
                <a:tab pos="5294959" algn="l"/>
                <a:tab pos="5702484" algn="l"/>
                <a:tab pos="6110011" algn="l"/>
                <a:tab pos="6517536" algn="l"/>
                <a:tab pos="6925063" algn="l"/>
                <a:tab pos="7332588" algn="l"/>
                <a:tab pos="7740115" algn="l"/>
                <a:tab pos="8147640" algn="l"/>
                <a:tab pos="8555167" algn="l"/>
                <a:tab pos="8962692" algn="l"/>
                <a:tab pos="9370219" algn="l"/>
                <a:tab pos="9777744" algn="l"/>
                <a:tab pos="9779185" algn="l"/>
              </a:tabLst>
              <a:defRPr/>
            </a:pPr>
            <a:r>
              <a:rPr lang="en-GB" sz="19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	</a:t>
            </a:r>
            <a:endParaRPr lang="en-GB" sz="4900" b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71</Words>
  <Application>Microsoft Office PowerPoint</Application>
  <PresentationFormat>On-screen Show (4:3)</PresentationFormat>
  <Paragraphs>24</Paragraphs>
  <Slides>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Shoreline Church of Christ</dc:title>
  <dc:creator>Shoreline</dc:creator>
  <cp:lastModifiedBy>Shoreline</cp:lastModifiedBy>
  <cp:revision>10</cp:revision>
  <dcterms:created xsi:type="dcterms:W3CDTF">2010-01-31T15:38:22Z</dcterms:created>
  <dcterms:modified xsi:type="dcterms:W3CDTF">2010-03-14T18:52:48Z</dcterms:modified>
</cp:coreProperties>
</file>